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E2A0C6-20A6-4851-AB6E-6256FA46144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7BE0315-99F6-406C-97FE-2AD6E928A74A}">
      <dgm:prSet phldrT="[Текст]"/>
      <dgm:spPr/>
      <dgm:t>
        <a:bodyPr/>
        <a:lstStyle/>
        <a:p>
          <a:r>
            <a:rPr lang="ru-RU" dirty="0" smtClean="0"/>
            <a:t>Опорное </a:t>
          </a:r>
          <a:endParaRPr lang="ru-RU" dirty="0"/>
        </a:p>
      </dgm:t>
    </dgm:pt>
    <dgm:pt modelId="{62A7B643-4774-4F99-B955-C34C20F4F281}" type="parTrans" cxnId="{F791A320-A319-4FB7-930E-DD00F522EDFA}">
      <dgm:prSet/>
      <dgm:spPr/>
      <dgm:t>
        <a:bodyPr/>
        <a:lstStyle/>
        <a:p>
          <a:endParaRPr lang="ru-RU"/>
        </a:p>
      </dgm:t>
    </dgm:pt>
    <dgm:pt modelId="{347F5E40-A66C-4F55-B799-AE8D5C10C5DF}" type="sibTrans" cxnId="{F791A320-A319-4FB7-930E-DD00F522EDFA}">
      <dgm:prSet/>
      <dgm:spPr/>
      <dgm:t>
        <a:bodyPr/>
        <a:lstStyle/>
        <a:p>
          <a:endParaRPr lang="ru-RU"/>
        </a:p>
      </dgm:t>
    </dgm:pt>
    <dgm:pt modelId="{7AC73AC7-72D8-4540-98A9-D36386BEE2E9}">
      <dgm:prSet phldrT="[Текст]"/>
      <dgm:spPr/>
      <dgm:t>
        <a:bodyPr/>
        <a:lstStyle/>
        <a:p>
          <a:r>
            <a:rPr lang="ru-RU" dirty="0" smtClean="0"/>
            <a:t>Транспортное </a:t>
          </a:r>
          <a:endParaRPr lang="ru-RU" dirty="0"/>
        </a:p>
      </dgm:t>
    </dgm:pt>
    <dgm:pt modelId="{F7B042B0-7551-4824-AE3D-DABA4055B7DD}" type="parTrans" cxnId="{3101BC44-F53A-4D9D-807A-F188AB4D2B60}">
      <dgm:prSet/>
      <dgm:spPr/>
      <dgm:t>
        <a:bodyPr/>
        <a:lstStyle/>
        <a:p>
          <a:endParaRPr lang="ru-RU"/>
        </a:p>
      </dgm:t>
    </dgm:pt>
    <dgm:pt modelId="{4D2E53EE-E615-43FA-9315-74605125FAAA}" type="sibTrans" cxnId="{3101BC44-F53A-4D9D-807A-F188AB4D2B60}">
      <dgm:prSet/>
      <dgm:spPr/>
      <dgm:t>
        <a:bodyPr/>
        <a:lstStyle/>
        <a:p>
          <a:endParaRPr lang="ru-RU"/>
        </a:p>
      </dgm:t>
    </dgm:pt>
    <dgm:pt modelId="{2E41E6EE-C1EA-4592-9329-56A3EE49FF92}">
      <dgm:prSet phldrT="[Текст]"/>
      <dgm:spPr/>
      <dgm:t>
        <a:bodyPr/>
        <a:lstStyle/>
        <a:p>
          <a:r>
            <a:rPr lang="ru-RU" dirty="0" smtClean="0"/>
            <a:t>Запасающее </a:t>
          </a:r>
          <a:endParaRPr lang="ru-RU" dirty="0"/>
        </a:p>
      </dgm:t>
    </dgm:pt>
    <dgm:pt modelId="{DF849985-E57F-43E2-B8E2-C8B12CF73585}" type="parTrans" cxnId="{21307C0C-7499-4C49-A3BE-CA9942E22438}">
      <dgm:prSet/>
      <dgm:spPr/>
      <dgm:t>
        <a:bodyPr/>
        <a:lstStyle/>
        <a:p>
          <a:endParaRPr lang="ru-RU"/>
        </a:p>
      </dgm:t>
    </dgm:pt>
    <dgm:pt modelId="{9A211952-A7EC-4D5C-8241-EB5D64338D0B}" type="sibTrans" cxnId="{21307C0C-7499-4C49-A3BE-CA9942E22438}">
      <dgm:prSet/>
      <dgm:spPr/>
      <dgm:t>
        <a:bodyPr/>
        <a:lstStyle/>
        <a:p>
          <a:endParaRPr lang="ru-RU"/>
        </a:p>
      </dgm:t>
    </dgm:pt>
    <dgm:pt modelId="{39A0B280-0590-4D87-817E-E0309AE7B1DA}" type="pres">
      <dgm:prSet presAssocID="{85E2A0C6-20A6-4851-AB6E-6256FA461449}" presName="linear" presStyleCnt="0">
        <dgm:presLayoutVars>
          <dgm:dir/>
          <dgm:animLvl val="lvl"/>
          <dgm:resizeHandles val="exact"/>
        </dgm:presLayoutVars>
      </dgm:prSet>
      <dgm:spPr/>
    </dgm:pt>
    <dgm:pt modelId="{17FDB394-4CE5-4210-8914-B99EDF227409}" type="pres">
      <dgm:prSet presAssocID="{C7BE0315-99F6-406C-97FE-2AD6E928A74A}" presName="parentLin" presStyleCnt="0"/>
      <dgm:spPr/>
    </dgm:pt>
    <dgm:pt modelId="{796CFDA0-9F11-49AC-AB22-8D7FD02B736B}" type="pres">
      <dgm:prSet presAssocID="{C7BE0315-99F6-406C-97FE-2AD6E928A74A}" presName="parentLeftMargin" presStyleLbl="node1" presStyleIdx="0" presStyleCnt="3"/>
      <dgm:spPr/>
    </dgm:pt>
    <dgm:pt modelId="{6009F8DF-ABFE-448E-A297-43BBAB96A285}" type="pres">
      <dgm:prSet presAssocID="{C7BE0315-99F6-406C-97FE-2AD6E928A74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40225F7-590C-4D40-9962-5FBB84897792}" type="pres">
      <dgm:prSet presAssocID="{C7BE0315-99F6-406C-97FE-2AD6E928A74A}" presName="negativeSpace" presStyleCnt="0"/>
      <dgm:spPr/>
    </dgm:pt>
    <dgm:pt modelId="{5D63B545-7678-4D78-99E0-BC2092FE017B}" type="pres">
      <dgm:prSet presAssocID="{C7BE0315-99F6-406C-97FE-2AD6E928A74A}" presName="childText" presStyleLbl="conFgAcc1" presStyleIdx="0" presStyleCnt="3">
        <dgm:presLayoutVars>
          <dgm:bulletEnabled val="1"/>
        </dgm:presLayoutVars>
      </dgm:prSet>
      <dgm:spPr/>
    </dgm:pt>
    <dgm:pt modelId="{9E0D6A69-5987-416A-BDFA-70EFA9A6F07D}" type="pres">
      <dgm:prSet presAssocID="{347F5E40-A66C-4F55-B799-AE8D5C10C5DF}" presName="spaceBetweenRectangles" presStyleCnt="0"/>
      <dgm:spPr/>
    </dgm:pt>
    <dgm:pt modelId="{104DE460-EA88-4BFB-8B79-1AC5DDE01EA3}" type="pres">
      <dgm:prSet presAssocID="{7AC73AC7-72D8-4540-98A9-D36386BEE2E9}" presName="parentLin" presStyleCnt="0"/>
      <dgm:spPr/>
    </dgm:pt>
    <dgm:pt modelId="{51FFA527-9A6A-489B-8E89-F483FE7DF915}" type="pres">
      <dgm:prSet presAssocID="{7AC73AC7-72D8-4540-98A9-D36386BEE2E9}" presName="parentLeftMargin" presStyleLbl="node1" presStyleIdx="0" presStyleCnt="3"/>
      <dgm:spPr/>
    </dgm:pt>
    <dgm:pt modelId="{B79B4E40-7ACB-4F9C-A8A7-CB8A92AAB0BC}" type="pres">
      <dgm:prSet presAssocID="{7AC73AC7-72D8-4540-98A9-D36386BEE2E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F90244C-FA3D-4B30-8E1D-47D7432FF1D1}" type="pres">
      <dgm:prSet presAssocID="{7AC73AC7-72D8-4540-98A9-D36386BEE2E9}" presName="negativeSpace" presStyleCnt="0"/>
      <dgm:spPr/>
    </dgm:pt>
    <dgm:pt modelId="{23F2B0D0-4C80-40CC-9C73-ADA1CEFC314E}" type="pres">
      <dgm:prSet presAssocID="{7AC73AC7-72D8-4540-98A9-D36386BEE2E9}" presName="childText" presStyleLbl="conFgAcc1" presStyleIdx="1" presStyleCnt="3">
        <dgm:presLayoutVars>
          <dgm:bulletEnabled val="1"/>
        </dgm:presLayoutVars>
      </dgm:prSet>
      <dgm:spPr/>
    </dgm:pt>
    <dgm:pt modelId="{7A288E8D-5447-4481-B60A-10CD4374D8FD}" type="pres">
      <dgm:prSet presAssocID="{4D2E53EE-E615-43FA-9315-74605125FAAA}" presName="spaceBetweenRectangles" presStyleCnt="0"/>
      <dgm:spPr/>
    </dgm:pt>
    <dgm:pt modelId="{070B7281-F9E6-4CAD-A065-CD6773BC6511}" type="pres">
      <dgm:prSet presAssocID="{2E41E6EE-C1EA-4592-9329-56A3EE49FF92}" presName="parentLin" presStyleCnt="0"/>
      <dgm:spPr/>
    </dgm:pt>
    <dgm:pt modelId="{F691DD9D-453C-491A-AC74-87906F5D2808}" type="pres">
      <dgm:prSet presAssocID="{2E41E6EE-C1EA-4592-9329-56A3EE49FF92}" presName="parentLeftMargin" presStyleLbl="node1" presStyleIdx="1" presStyleCnt="3"/>
      <dgm:spPr/>
    </dgm:pt>
    <dgm:pt modelId="{6D80A693-74B0-41F7-ABDA-7965DBB20276}" type="pres">
      <dgm:prSet presAssocID="{2E41E6EE-C1EA-4592-9329-56A3EE49FF92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5F68763-0147-4B76-91E0-6CE09BB63BA2}" type="pres">
      <dgm:prSet presAssocID="{2E41E6EE-C1EA-4592-9329-56A3EE49FF92}" presName="negativeSpace" presStyleCnt="0"/>
      <dgm:spPr/>
    </dgm:pt>
    <dgm:pt modelId="{7592489E-17BA-4127-9975-B6F6F4C485FB}" type="pres">
      <dgm:prSet presAssocID="{2E41E6EE-C1EA-4592-9329-56A3EE49FF9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101BC44-F53A-4D9D-807A-F188AB4D2B60}" srcId="{85E2A0C6-20A6-4851-AB6E-6256FA461449}" destId="{7AC73AC7-72D8-4540-98A9-D36386BEE2E9}" srcOrd="1" destOrd="0" parTransId="{F7B042B0-7551-4824-AE3D-DABA4055B7DD}" sibTransId="{4D2E53EE-E615-43FA-9315-74605125FAAA}"/>
    <dgm:cxn modelId="{F9E82FBD-DAED-43AF-AA31-36918D018EEB}" type="presOf" srcId="{2E41E6EE-C1EA-4592-9329-56A3EE49FF92}" destId="{6D80A693-74B0-41F7-ABDA-7965DBB20276}" srcOrd="1" destOrd="0" presId="urn:microsoft.com/office/officeart/2005/8/layout/list1"/>
    <dgm:cxn modelId="{610155AF-000B-4C21-A95A-6B1AD08671F9}" type="presOf" srcId="{7AC73AC7-72D8-4540-98A9-D36386BEE2E9}" destId="{51FFA527-9A6A-489B-8E89-F483FE7DF915}" srcOrd="0" destOrd="0" presId="urn:microsoft.com/office/officeart/2005/8/layout/list1"/>
    <dgm:cxn modelId="{7CB28960-8BEA-40A1-910A-499F3F4F98D6}" type="presOf" srcId="{85E2A0C6-20A6-4851-AB6E-6256FA461449}" destId="{39A0B280-0590-4D87-817E-E0309AE7B1DA}" srcOrd="0" destOrd="0" presId="urn:microsoft.com/office/officeart/2005/8/layout/list1"/>
    <dgm:cxn modelId="{49D1FFCC-1BAB-42F3-B117-B8F92B8591D1}" type="presOf" srcId="{7AC73AC7-72D8-4540-98A9-D36386BEE2E9}" destId="{B79B4E40-7ACB-4F9C-A8A7-CB8A92AAB0BC}" srcOrd="1" destOrd="0" presId="urn:microsoft.com/office/officeart/2005/8/layout/list1"/>
    <dgm:cxn modelId="{21307C0C-7499-4C49-A3BE-CA9942E22438}" srcId="{85E2A0C6-20A6-4851-AB6E-6256FA461449}" destId="{2E41E6EE-C1EA-4592-9329-56A3EE49FF92}" srcOrd="2" destOrd="0" parTransId="{DF849985-E57F-43E2-B8E2-C8B12CF73585}" sibTransId="{9A211952-A7EC-4D5C-8241-EB5D64338D0B}"/>
    <dgm:cxn modelId="{F791A320-A319-4FB7-930E-DD00F522EDFA}" srcId="{85E2A0C6-20A6-4851-AB6E-6256FA461449}" destId="{C7BE0315-99F6-406C-97FE-2AD6E928A74A}" srcOrd="0" destOrd="0" parTransId="{62A7B643-4774-4F99-B955-C34C20F4F281}" sibTransId="{347F5E40-A66C-4F55-B799-AE8D5C10C5DF}"/>
    <dgm:cxn modelId="{60285880-8AE3-4F17-96B5-DBC6CD594E46}" type="presOf" srcId="{C7BE0315-99F6-406C-97FE-2AD6E928A74A}" destId="{6009F8DF-ABFE-448E-A297-43BBAB96A285}" srcOrd="1" destOrd="0" presId="urn:microsoft.com/office/officeart/2005/8/layout/list1"/>
    <dgm:cxn modelId="{284A232B-9BE5-4161-AEED-79CFC5EF68A1}" type="presOf" srcId="{2E41E6EE-C1EA-4592-9329-56A3EE49FF92}" destId="{F691DD9D-453C-491A-AC74-87906F5D2808}" srcOrd="0" destOrd="0" presId="urn:microsoft.com/office/officeart/2005/8/layout/list1"/>
    <dgm:cxn modelId="{DD75DFF2-A394-46FB-8BD3-9191FF45652F}" type="presOf" srcId="{C7BE0315-99F6-406C-97FE-2AD6E928A74A}" destId="{796CFDA0-9F11-49AC-AB22-8D7FD02B736B}" srcOrd="0" destOrd="0" presId="urn:microsoft.com/office/officeart/2005/8/layout/list1"/>
    <dgm:cxn modelId="{8B427402-F608-4D6F-A55E-4E134A303BF8}" type="presParOf" srcId="{39A0B280-0590-4D87-817E-E0309AE7B1DA}" destId="{17FDB394-4CE5-4210-8914-B99EDF227409}" srcOrd="0" destOrd="0" presId="urn:microsoft.com/office/officeart/2005/8/layout/list1"/>
    <dgm:cxn modelId="{F09E1C10-7A33-414C-B13F-14FBC713863C}" type="presParOf" srcId="{17FDB394-4CE5-4210-8914-B99EDF227409}" destId="{796CFDA0-9F11-49AC-AB22-8D7FD02B736B}" srcOrd="0" destOrd="0" presId="urn:microsoft.com/office/officeart/2005/8/layout/list1"/>
    <dgm:cxn modelId="{6CB12D8D-7835-4957-96A8-CEAA66C74E27}" type="presParOf" srcId="{17FDB394-4CE5-4210-8914-B99EDF227409}" destId="{6009F8DF-ABFE-448E-A297-43BBAB96A285}" srcOrd="1" destOrd="0" presId="urn:microsoft.com/office/officeart/2005/8/layout/list1"/>
    <dgm:cxn modelId="{6E558C0A-B677-4A70-8588-028EBC9E1921}" type="presParOf" srcId="{39A0B280-0590-4D87-817E-E0309AE7B1DA}" destId="{140225F7-590C-4D40-9962-5FBB84897792}" srcOrd="1" destOrd="0" presId="urn:microsoft.com/office/officeart/2005/8/layout/list1"/>
    <dgm:cxn modelId="{38ACF60A-DF69-4834-B0C5-D017EE8B4BCF}" type="presParOf" srcId="{39A0B280-0590-4D87-817E-E0309AE7B1DA}" destId="{5D63B545-7678-4D78-99E0-BC2092FE017B}" srcOrd="2" destOrd="0" presId="urn:microsoft.com/office/officeart/2005/8/layout/list1"/>
    <dgm:cxn modelId="{A75F8C13-1722-47F7-841F-17BB1AA6BAF3}" type="presParOf" srcId="{39A0B280-0590-4D87-817E-E0309AE7B1DA}" destId="{9E0D6A69-5987-416A-BDFA-70EFA9A6F07D}" srcOrd="3" destOrd="0" presId="urn:microsoft.com/office/officeart/2005/8/layout/list1"/>
    <dgm:cxn modelId="{DC49901C-4F26-47A2-A4FC-4A3E3F49129F}" type="presParOf" srcId="{39A0B280-0590-4D87-817E-E0309AE7B1DA}" destId="{104DE460-EA88-4BFB-8B79-1AC5DDE01EA3}" srcOrd="4" destOrd="0" presId="urn:microsoft.com/office/officeart/2005/8/layout/list1"/>
    <dgm:cxn modelId="{AC1D2124-4A9E-49BC-BFC3-1120B3EAB28F}" type="presParOf" srcId="{104DE460-EA88-4BFB-8B79-1AC5DDE01EA3}" destId="{51FFA527-9A6A-489B-8E89-F483FE7DF915}" srcOrd="0" destOrd="0" presId="urn:microsoft.com/office/officeart/2005/8/layout/list1"/>
    <dgm:cxn modelId="{0924E4B0-E73C-4823-8A9B-3050238FEBC5}" type="presParOf" srcId="{104DE460-EA88-4BFB-8B79-1AC5DDE01EA3}" destId="{B79B4E40-7ACB-4F9C-A8A7-CB8A92AAB0BC}" srcOrd="1" destOrd="0" presId="urn:microsoft.com/office/officeart/2005/8/layout/list1"/>
    <dgm:cxn modelId="{D86B5D7F-C1D2-43F7-A8CB-E1211F95B588}" type="presParOf" srcId="{39A0B280-0590-4D87-817E-E0309AE7B1DA}" destId="{5F90244C-FA3D-4B30-8E1D-47D7432FF1D1}" srcOrd="5" destOrd="0" presId="urn:microsoft.com/office/officeart/2005/8/layout/list1"/>
    <dgm:cxn modelId="{C05296D6-AF0F-40E0-A7BD-F05DC60F7C03}" type="presParOf" srcId="{39A0B280-0590-4D87-817E-E0309AE7B1DA}" destId="{23F2B0D0-4C80-40CC-9C73-ADA1CEFC314E}" srcOrd="6" destOrd="0" presId="urn:microsoft.com/office/officeart/2005/8/layout/list1"/>
    <dgm:cxn modelId="{7DE81490-5121-4316-8C55-F9A732029F11}" type="presParOf" srcId="{39A0B280-0590-4D87-817E-E0309AE7B1DA}" destId="{7A288E8D-5447-4481-B60A-10CD4374D8FD}" srcOrd="7" destOrd="0" presId="urn:microsoft.com/office/officeart/2005/8/layout/list1"/>
    <dgm:cxn modelId="{ED5E1010-E7DF-495F-833C-CB2AFDADF2CB}" type="presParOf" srcId="{39A0B280-0590-4D87-817E-E0309AE7B1DA}" destId="{070B7281-F9E6-4CAD-A065-CD6773BC6511}" srcOrd="8" destOrd="0" presId="urn:microsoft.com/office/officeart/2005/8/layout/list1"/>
    <dgm:cxn modelId="{FEC6FC2F-63EC-4A1D-B7F2-678B1078BFED}" type="presParOf" srcId="{070B7281-F9E6-4CAD-A065-CD6773BC6511}" destId="{F691DD9D-453C-491A-AC74-87906F5D2808}" srcOrd="0" destOrd="0" presId="urn:microsoft.com/office/officeart/2005/8/layout/list1"/>
    <dgm:cxn modelId="{7AE75F96-F57C-45BB-8648-B828B7784E22}" type="presParOf" srcId="{070B7281-F9E6-4CAD-A065-CD6773BC6511}" destId="{6D80A693-74B0-41F7-ABDA-7965DBB20276}" srcOrd="1" destOrd="0" presId="urn:microsoft.com/office/officeart/2005/8/layout/list1"/>
    <dgm:cxn modelId="{BE2E7828-E38B-4DAE-B7C9-D6B0E2BC9812}" type="presParOf" srcId="{39A0B280-0590-4D87-817E-E0309AE7B1DA}" destId="{05F68763-0147-4B76-91E0-6CE09BB63BA2}" srcOrd="9" destOrd="0" presId="urn:microsoft.com/office/officeart/2005/8/layout/list1"/>
    <dgm:cxn modelId="{7800DE95-E3DE-40AA-9D01-3C6AB2E9C1EC}" type="presParOf" srcId="{39A0B280-0590-4D87-817E-E0309AE7B1DA}" destId="{7592489E-17BA-4127-9975-B6F6F4C485FB}" srcOrd="10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02.04.2009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02.04.2009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Биология, 7 класс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Строение и значение стебля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Побег растения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8342214" cy="1271582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Побег – стебель с листьями и почками.</a:t>
            </a:r>
            <a:endParaRPr lang="ru-RU" dirty="0"/>
          </a:p>
        </p:txBody>
      </p:sp>
      <p:pic>
        <p:nvPicPr>
          <p:cNvPr id="6" name="Содержимое 5" descr="{298554C1-C033-48F2-8051-2E06F26C4B7A}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428860" y="2357430"/>
            <a:ext cx="4038600" cy="335758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Значение стебля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Строение стебля</a:t>
            </a:r>
            <a:endParaRPr lang="ru-RU" dirty="0"/>
          </a:p>
        </p:txBody>
      </p:sp>
      <p:pic>
        <p:nvPicPr>
          <p:cNvPr id="4" name="Содержимое 3" descr="{34A221EE-971B-4821-B37A-4738E24C7EFE}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357290" y="1543692"/>
            <a:ext cx="6643734" cy="471705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Значение слоев стебля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119"/>
                <a:gridCol w="4252119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Слой стебля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Значение слоя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Кора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Пробка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Защита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Луб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Придает гибкость , передвигаются питательные вещества от листьев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Камбий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Стебель растет в толщину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Древесина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Передвигается вода с минеральными веществами от корней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Сердцевина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Запас питательных веществ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для повторения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Найдите на рисунке слои: пробку, луб, камбий, древесину, сердцевину.</a:t>
            </a:r>
          </a:p>
          <a:p>
            <a:pPr marL="514350" indent="-514350">
              <a:buAutoNum type="arabicPeriod"/>
            </a:pPr>
            <a:r>
              <a:rPr lang="ru-RU" dirty="0" smtClean="0"/>
              <a:t>Благодаря какой ткани стебель растет в толщину?</a:t>
            </a:r>
          </a:p>
          <a:p>
            <a:pPr marL="514350" indent="-514350">
              <a:buAutoNum type="arabicPeriod"/>
            </a:pPr>
            <a:r>
              <a:rPr lang="ru-RU" dirty="0" smtClean="0"/>
              <a:t>Какое значение для стебля имеет сердцевина?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 какой части стебля передвигается вода с минеральными солями от корня?</a:t>
            </a:r>
            <a:endParaRPr lang="ru-RU" smtClean="0"/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</TotalTime>
  <Words>106</Words>
  <PresentationFormat>Экран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Официальная</vt:lpstr>
      <vt:lpstr>Строение и значение стебля</vt:lpstr>
      <vt:lpstr>Побег растения</vt:lpstr>
      <vt:lpstr>Значение стебля</vt:lpstr>
      <vt:lpstr>Строение стебля</vt:lpstr>
      <vt:lpstr>Значение слоев стебля</vt:lpstr>
      <vt:lpstr>Вопросы для повторения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Строение и значение стебля</dc:title>
  <cp:lastModifiedBy>Учитель</cp:lastModifiedBy>
  <cp:revision>2</cp:revision>
  <dcterms:modified xsi:type="dcterms:W3CDTF">2009-04-02T10:34:02Z</dcterms:modified>
</cp:coreProperties>
</file>