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 autoAdjust="0"/>
    <p:restoredTop sz="94638" autoAdjust="0"/>
  </p:normalViewPr>
  <p:slideViewPr>
    <p:cSldViewPr>
      <p:cViewPr varScale="1">
        <p:scale>
          <a:sx n="66" d="100"/>
          <a:sy n="66" d="100"/>
        </p:scale>
        <p:origin x="-1200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17.05.2009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17.05.2009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17.05.2009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17.05.2009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17.05.2009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17.05.2009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17.05.2009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17.05.2009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17.05.2009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17.05.2009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17.05.2009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17.05.2009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Опыление и оплодотворение цветков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Растения, 7 класс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Опыление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972452" cy="1757362"/>
          </a:xfrm>
        </p:spPr>
        <p:txBody>
          <a:bodyPr/>
          <a:lstStyle/>
          <a:p>
            <a:r>
              <a:rPr lang="ru-RU" dirty="0" smtClean="0"/>
              <a:t>Опыление – это перенос пыльцы с тычинок на пестик</a:t>
            </a:r>
            <a:endParaRPr lang="ru-RU" dirty="0"/>
          </a:p>
        </p:txBody>
      </p:sp>
      <p:pic>
        <p:nvPicPr>
          <p:cNvPr id="5" name="Содержимое 4" descr="21.jpg"/>
          <p:cNvPicPr>
            <a:picLocks noGrp="1" noChangeAspect="1"/>
          </p:cNvPicPr>
          <p:nvPr>
            <p:ph sz="quarter" idx="2"/>
          </p:nvPr>
        </p:nvPicPr>
        <p:blipFill>
          <a:blip r:embed="rId2" cstate="screen"/>
          <a:srcRect/>
          <a:stretch>
            <a:fillRect/>
          </a:stretch>
        </p:blipFill>
        <p:spPr>
          <a:xfrm>
            <a:off x="1785918" y="3143248"/>
            <a:ext cx="5286413" cy="2928959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err="1" smtClean="0"/>
              <a:t>Насекомоопыляемые</a:t>
            </a:r>
            <a:r>
              <a:rPr lang="ru-RU" dirty="0" smtClean="0"/>
              <a:t> растения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00948" cy="1471610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>Одиночные цветки крупные, ярко окрашенные, с сильным ароматом</a:t>
            </a:r>
          </a:p>
          <a:p>
            <a:r>
              <a:rPr lang="ru-RU" dirty="0" smtClean="0"/>
              <a:t>Мелкие цветки образуют соцветия с сильным ароматом.</a:t>
            </a:r>
          </a:p>
          <a:p>
            <a:endParaRPr lang="ru-RU" dirty="0"/>
          </a:p>
        </p:txBody>
      </p:sp>
      <p:pic>
        <p:nvPicPr>
          <p:cNvPr id="5" name="Содержимое 4" descr="19.jpg"/>
          <p:cNvPicPr>
            <a:picLocks noGrp="1" noChangeAspect="1"/>
          </p:cNvPicPr>
          <p:nvPr>
            <p:ph sz="quarter" idx="2"/>
          </p:nvPr>
        </p:nvPicPr>
        <p:blipFill>
          <a:blip r:embed="rId2" cstate="screen"/>
          <a:srcRect/>
          <a:stretch>
            <a:fillRect/>
          </a:stretch>
        </p:blipFill>
        <p:spPr>
          <a:xfrm>
            <a:off x="500034" y="3357562"/>
            <a:ext cx="7427941" cy="2714644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Ветроопыляемые растения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829576" cy="1185858"/>
          </a:xfrm>
        </p:spPr>
        <p:txBody>
          <a:bodyPr/>
          <a:lstStyle/>
          <a:p>
            <a:r>
              <a:rPr lang="ru-RU" dirty="0" smtClean="0"/>
              <a:t>Раннецветущие растения</a:t>
            </a:r>
          </a:p>
          <a:p>
            <a:endParaRPr lang="ru-RU" dirty="0"/>
          </a:p>
        </p:txBody>
      </p:sp>
      <p:pic>
        <p:nvPicPr>
          <p:cNvPr id="5" name="Содержимое 4" descr="20.jpg"/>
          <p:cNvPicPr>
            <a:picLocks noGrp="1" noChangeAspect="1"/>
          </p:cNvPicPr>
          <p:nvPr>
            <p:ph sz="quarter" idx="2"/>
          </p:nvPr>
        </p:nvPicPr>
        <p:blipFill>
          <a:blip r:embed="rId2" cstate="screen"/>
          <a:srcRect/>
          <a:stretch>
            <a:fillRect/>
          </a:stretch>
        </p:blipFill>
        <p:spPr>
          <a:xfrm>
            <a:off x="1285852" y="3116687"/>
            <a:ext cx="6642123" cy="3241272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 Оплодотворение</a:t>
            </a: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Оплодотворение – образование плода в цветке. Плод сначала бывает крошечным, незаметным. Затем постепенно начинает расти и вырастает большим. Плод может быть маленьким и сухим или большим и сочным.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Вопросы для повторения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543444"/>
          </a:xfrm>
        </p:spPr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ru-RU" dirty="0" smtClean="0"/>
              <a:t>Что такое опыление?</a:t>
            </a:r>
          </a:p>
          <a:p>
            <a:pPr marL="457200" indent="-457200">
              <a:buFont typeface="+mj-lt"/>
              <a:buAutoNum type="arabicPeriod"/>
            </a:pPr>
            <a:r>
              <a:rPr lang="ru-RU" dirty="0" smtClean="0"/>
              <a:t>Почему опыление имеет огромное значение в жизни растений?</a:t>
            </a:r>
          </a:p>
          <a:p>
            <a:pPr marL="457200" indent="-457200">
              <a:buFont typeface="+mj-lt"/>
              <a:buAutoNum type="arabicPeriod"/>
            </a:pPr>
            <a:r>
              <a:rPr lang="ru-RU" dirty="0" smtClean="0"/>
              <a:t>Как привлекают насекомых-опылителей растения с мелкими цветками?</a:t>
            </a:r>
          </a:p>
          <a:p>
            <a:pPr marL="457200" indent="-457200">
              <a:buFont typeface="+mj-lt"/>
              <a:buAutoNum type="arabicPeriod"/>
            </a:pPr>
            <a:r>
              <a:rPr lang="ru-RU" dirty="0" smtClean="0"/>
              <a:t>С помощью чего опыляются раннецветущие растения в начале весны, когда насекомые еще не летают?</a:t>
            </a:r>
          </a:p>
          <a:p>
            <a:pPr marL="457200" indent="-457200">
              <a:buFont typeface="+mj-lt"/>
              <a:buAutoNum type="arabicPeriod"/>
            </a:pPr>
            <a:r>
              <a:rPr lang="ru-RU" dirty="0" smtClean="0"/>
              <a:t>Что происходит в цветке после опыления?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24</TotalTime>
  <Words>124</Words>
  <PresentationFormat>Экран (4:3)</PresentationFormat>
  <Paragraphs>17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Эркер</vt:lpstr>
      <vt:lpstr>Опыление и оплодотворение цветков</vt:lpstr>
      <vt:lpstr>Опыление</vt:lpstr>
      <vt:lpstr>Насекомоопыляемые растения</vt:lpstr>
      <vt:lpstr>Ветроопыляемые растения</vt:lpstr>
      <vt:lpstr> Оплодотворение</vt:lpstr>
      <vt:lpstr>Вопросы для повторения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Опыление и оплодотворение цветков</dc:title>
  <cp:lastModifiedBy>Учитель</cp:lastModifiedBy>
  <cp:revision>6</cp:revision>
  <dcterms:modified xsi:type="dcterms:W3CDTF">2009-05-17T13:34:16Z</dcterms:modified>
</cp:coreProperties>
</file>