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571876"/>
            <a:ext cx="6858000" cy="13049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Бабочки.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Капустная белянка и яблонная плодожорка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214950"/>
            <a:ext cx="6858000" cy="64294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Биология 8 класс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Общие признаки бабочек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42910" y="4429132"/>
            <a:ext cx="8001056" cy="171451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Нежные тонкие крылья, покрытые мельчайшими чешуйками разной окраски.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Ротовые органы у бабочек сосущие. Они превращены в хоботок, свернутый спирально.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Этим хоботком бабочки сосут нектар – сладкий сок растений.</a:t>
            </a:r>
            <a:endParaRPr lang="ru-RU" dirty="0"/>
          </a:p>
        </p:txBody>
      </p:sp>
      <p:pic>
        <p:nvPicPr>
          <p:cNvPr id="6" name="Содержимое 5" descr="{43B03000-6083-4ED6-8806-6C3BBA677D2B}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475371" y="1250950"/>
            <a:ext cx="4057192" cy="30353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Размножение бабочек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786322"/>
            <a:ext cx="8329642" cy="13573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Размножается бабочка не просто, а с превращениями. </a:t>
            </a:r>
          </a:p>
          <a:p>
            <a:pPr algn="ctr">
              <a:buNone/>
            </a:pPr>
            <a:r>
              <a:rPr lang="ru-RU" b="1" dirty="0" smtClean="0"/>
              <a:t>Цикл развития бабочки:</a:t>
            </a:r>
          </a:p>
          <a:p>
            <a:pPr algn="ctr">
              <a:buNone/>
            </a:pPr>
            <a:r>
              <a:rPr lang="ru-RU" b="1" i="1" dirty="0" smtClean="0"/>
              <a:t> яйцо – гусеница – куколка - бабочка</a:t>
            </a:r>
            <a:endParaRPr lang="ru-RU" b="1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61512" y="1216025"/>
            <a:ext cx="25225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Капустная белянка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370827"/>
            <a:ext cx="3000396" cy="369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429000"/>
            <a:ext cx="3786214" cy="292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5739" y="1285860"/>
            <a:ext cx="2640377" cy="199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Яблонная плодожорка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27717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643050"/>
            <a:ext cx="4378425" cy="325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2928934"/>
            <a:ext cx="2678911" cy="321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Способы борьбы с гусеницами насекомых-вредителей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Уничтожение сорняков, на которые бабочка откладывает яйца;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Гусениц надо собирать и уничтожать;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Наложение на стволы ловчих поясов.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3500438"/>
            <a:ext cx="30956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повторения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выглядит бабочка?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Назовите все стадии развития бабочки с превращениями.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чем вред гусениц капустницы и плодожорки?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Каковы способы борьбы с </a:t>
            </a:r>
            <a:r>
              <a:rPr lang="ru-RU" smtClean="0"/>
              <a:t>гусеницами насекомых-вредителей?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</TotalTime>
  <Words>125</Words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Начальная</vt:lpstr>
      <vt:lpstr>Бабочки.  Капустная белянка и яблонная плодожорка</vt:lpstr>
      <vt:lpstr>Общие признаки бабочек</vt:lpstr>
      <vt:lpstr>Размножение бабочек</vt:lpstr>
      <vt:lpstr>Капустная белянка</vt:lpstr>
      <vt:lpstr>Яблонная плодожорка</vt:lpstr>
      <vt:lpstr>Способы борьбы с гусеницами насекомых-вредителей</vt:lpstr>
      <vt:lpstr>Вопросы для повторения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Бабочки.  Капустная белянка и яблонная плодожорка</dc:title>
  <cp:lastModifiedBy>Учитель</cp:lastModifiedBy>
  <cp:revision>5</cp:revision>
  <dcterms:modified xsi:type="dcterms:W3CDTF">2009-11-08T15:31:46Z</dcterms:modified>
</cp:coreProperties>
</file>